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3"/>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418" r:id="rId27"/>
    <p:sldId id="276" r:id="rId28"/>
    <p:sldId id="346" r:id="rId29"/>
    <p:sldId id="1067" r:id="rId30"/>
    <p:sldId id="298" r:id="rId31"/>
    <p:sldId id="277" r:id="rId32"/>
    <p:sldId id="279" r:id="rId33"/>
    <p:sldId id="278" r:id="rId34"/>
    <p:sldId id="422" r:id="rId35"/>
    <p:sldId id="420" r:id="rId36"/>
    <p:sldId id="285" r:id="rId37"/>
    <p:sldId id="299" r:id="rId38"/>
    <p:sldId id="289" r:id="rId39"/>
    <p:sldId id="290" r:id="rId40"/>
    <p:sldId id="291" r:id="rId41"/>
    <p:sldId id="292" r:id="rId42"/>
    <p:sldId id="293" r:id="rId43"/>
    <p:sldId id="294" r:id="rId44"/>
    <p:sldId id="300" r:id="rId45"/>
    <p:sldId id="301" r:id="rId46"/>
    <p:sldId id="302" r:id="rId47"/>
    <p:sldId id="305" r:id="rId48"/>
    <p:sldId id="304" r:id="rId49"/>
    <p:sldId id="437" r:id="rId50"/>
    <p:sldId id="313" r:id="rId51"/>
    <p:sldId id="295" r:id="rId52"/>
    <p:sldId id="306" r:id="rId53"/>
    <p:sldId id="307" r:id="rId54"/>
    <p:sldId id="354" r:id="rId55"/>
    <p:sldId id="308" r:id="rId56"/>
    <p:sldId id="355" r:id="rId57"/>
    <p:sldId id="309" r:id="rId58"/>
    <p:sldId id="314" r:id="rId59"/>
    <p:sldId id="310" r:id="rId60"/>
    <p:sldId id="315" r:id="rId61"/>
    <p:sldId id="316" r:id="rId62"/>
    <p:sldId id="317" r:id="rId63"/>
    <p:sldId id="311" r:id="rId64"/>
    <p:sldId id="320" r:id="rId65"/>
    <p:sldId id="321" r:id="rId66"/>
    <p:sldId id="363" r:id="rId67"/>
    <p:sldId id="364" r:id="rId68"/>
    <p:sldId id="365" r:id="rId69"/>
    <p:sldId id="366" r:id="rId70"/>
    <p:sldId id="367" r:id="rId71"/>
    <p:sldId id="368" r:id="rId72"/>
    <p:sldId id="322" r:id="rId73"/>
    <p:sldId id="330" r:id="rId74"/>
    <p:sldId id="345" r:id="rId75"/>
    <p:sldId id="324" r:id="rId76"/>
    <p:sldId id="323" r:id="rId77"/>
    <p:sldId id="331" r:id="rId78"/>
    <p:sldId id="325" r:id="rId79"/>
    <p:sldId id="326" r:id="rId80"/>
    <p:sldId id="327" r:id="rId81"/>
    <p:sldId id="328" r:id="rId82"/>
    <p:sldId id="329" r:id="rId83"/>
    <p:sldId id="332" r:id="rId84"/>
    <p:sldId id="283" r:id="rId85"/>
    <p:sldId id="333" r:id="rId86"/>
    <p:sldId id="334" r:id="rId87"/>
    <p:sldId id="344" r:id="rId88"/>
    <p:sldId id="343" r:id="rId89"/>
    <p:sldId id="335" r:id="rId90"/>
    <p:sldId id="336" r:id="rId91"/>
    <p:sldId id="337" r:id="rId92"/>
    <p:sldId id="357" r:id="rId93"/>
    <p:sldId id="338" r:id="rId94"/>
    <p:sldId id="340" r:id="rId95"/>
    <p:sldId id="376" r:id="rId96"/>
    <p:sldId id="341" r:id="rId97"/>
    <p:sldId id="339" r:id="rId98"/>
    <p:sldId id="342" r:id="rId99"/>
    <p:sldId id="358" r:id="rId100"/>
    <p:sldId id="369" r:id="rId101"/>
    <p:sldId id="359" r:id="rId102"/>
    <p:sldId id="361" r:id="rId103"/>
    <p:sldId id="379" r:id="rId104"/>
    <p:sldId id="381" r:id="rId105"/>
    <p:sldId id="259" r:id="rId106"/>
    <p:sldId id="383" r:id="rId107"/>
    <p:sldId id="385" r:id="rId108"/>
    <p:sldId id="264" r:id="rId109"/>
    <p:sldId id="386" r:id="rId110"/>
    <p:sldId id="389" r:id="rId111"/>
    <p:sldId id="391" r:id="rId112"/>
    <p:sldId id="392" r:id="rId113"/>
    <p:sldId id="393" r:id="rId114"/>
    <p:sldId id="394" r:id="rId115"/>
    <p:sldId id="395" r:id="rId116"/>
    <p:sldId id="397" r:id="rId117"/>
    <p:sldId id="284" r:id="rId118"/>
    <p:sldId id="403" r:id="rId119"/>
    <p:sldId id="378" r:id="rId120"/>
    <p:sldId id="416" r:id="rId121"/>
    <p:sldId id="405" r:id="rId122"/>
    <p:sldId id="419" r:id="rId123"/>
    <p:sldId id="424" r:id="rId124"/>
    <p:sldId id="421" r:id="rId125"/>
    <p:sldId id="436" r:id="rId126"/>
    <p:sldId id="425" r:id="rId127"/>
    <p:sldId id="431" r:id="rId128"/>
    <p:sldId id="427" r:id="rId129"/>
    <p:sldId id="430" r:id="rId130"/>
    <p:sldId id="432" r:id="rId131"/>
    <p:sldId id="435" r:id="rId132"/>
    <p:sldId id="347" r:id="rId133"/>
    <p:sldId id="356" r:id="rId134"/>
    <p:sldId id="349" r:id="rId135"/>
    <p:sldId id="350" r:id="rId136"/>
    <p:sldId id="371" r:id="rId137"/>
    <p:sldId id="372" r:id="rId138"/>
    <p:sldId id="373" r:id="rId139"/>
    <p:sldId id="374" r:id="rId140"/>
    <p:sldId id="415" r:id="rId141"/>
    <p:sldId id="423" r:id="rId142"/>
    <p:sldId id="409" r:id="rId143"/>
    <p:sldId id="404" r:id="rId144"/>
    <p:sldId id="351" r:id="rId145"/>
    <p:sldId id="297" r:id="rId146"/>
    <p:sldId id="410" r:id="rId147"/>
    <p:sldId id="377" r:id="rId148"/>
    <p:sldId id="407" r:id="rId149"/>
    <p:sldId id="438" r:id="rId150"/>
    <p:sldId id="370" r:id="rId151"/>
    <p:sldId id="408" r:id="rId15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131" d="100"/>
          <a:sy n="131" d="100"/>
        </p:scale>
        <p:origin x="10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10/17/2024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5.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0.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119</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122</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a:p>
            <a:r>
              <a:rPr lang="en-GB" dirty="0"/>
              <a:t>Encourage continuing develop</a:t>
            </a:r>
          </a:p>
          <a:p>
            <a:r>
              <a:rPr lang="en-GB" dirty="0"/>
              <a:t>Encourage experimentation</a:t>
            </a:r>
          </a:p>
          <a:p>
            <a:r>
              <a:rPr lang="en-GB" dirty="0"/>
              <a:t>Encourage a growth mindset</a:t>
            </a:r>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p>
          <a:p>
            <a:r>
              <a:rPr lang="en-US" dirty="0"/>
              <a:t>In particular mental health – people with imposter </a:t>
            </a:r>
            <a:r>
              <a:rPr lang="en-US" dirty="0" err="1"/>
              <a:t>phenomon</a:t>
            </a:r>
            <a:r>
              <a:rPr lang="en-US" dirty="0"/>
              <a:t> are not good at looking after ourselves some times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131</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149</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150</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151</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about the journey that I am on and continue to progress on</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43238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people in the public eye who suffer from imposter phenomenon</a:t>
            </a:r>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943273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39</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http://davidtcontwitter.blogspot.com/2019/05/0526ST.html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70</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and the selection committee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56020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49034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17/10/2024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17/10/2024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11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12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svg"/></Relationships>
</file>

<file path=ppt/slides/_rels/slide1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1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1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svg"/><Relationship Id="rId4" Type="http://schemas.openxmlformats.org/officeDocument/2006/relationships/image" Target="../media/image38.jpe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oadway headed towards an interesting rock formation">
            <a:extLst>
              <a:ext uri="{FF2B5EF4-FFF2-40B4-BE49-F238E27FC236}">
                <a16:creationId xmlns:a16="http://schemas.microsoft.com/office/drawing/2014/main" id="{029D3328-92FA-C778-E5E2-A36A4B16F76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93502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Tennant  </a:t>
            </a:r>
          </a:p>
        </p:txBody>
      </p:sp>
    </p:spTree>
    <p:extLst>
      <p:ext uri="{BB962C8B-B14F-4D97-AF65-F5344CB8AC3E}">
        <p14:creationId xmlns:p14="http://schemas.microsoft.com/office/powerpoint/2010/main" val="2729231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3700</Words>
  <Application>Microsoft Office PowerPoint</Application>
  <PresentationFormat>Widescreen</PresentationFormat>
  <Paragraphs>515</Paragraphs>
  <Slides>151</Slides>
  <Notes>130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151</vt:i4>
      </vt:variant>
    </vt:vector>
  </HeadingPairs>
  <TitlesOfParts>
    <vt:vector size="159" baseType="lpstr">
      <vt:lpstr>Aptos</vt:lpstr>
      <vt:lpstr>Aptos Display</vt:lpstr>
      <vt:lpstr>Arial</vt:lpstr>
      <vt:lpstr>Calibri</vt:lpstr>
      <vt:lpstr>inherit</vt:lpstr>
      <vt:lpstr>Segoe UI</vt:lpstr>
      <vt:lpstr>TWK Lausanne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165</cp:revision>
  <dcterms:created xsi:type="dcterms:W3CDTF">2024-08-07T17:48:28Z</dcterms:created>
  <dcterms:modified xsi:type="dcterms:W3CDTF">2024-10-17T17:52:09Z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